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008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1786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184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922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7204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673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9777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01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582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587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451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Click to edit Master text styles</a:t>
            </a:r>
          </a:p>
          <a:p>
            <a:pPr lvl="1"/>
            <a:r>
              <a:rPr lang="th-TH" smtClean="0"/>
              <a:t>Second level</a:t>
            </a:r>
          </a:p>
          <a:p>
            <a:pPr lvl="2"/>
            <a:r>
              <a:rPr lang="th-TH" smtClean="0"/>
              <a:t>Third level</a:t>
            </a:r>
          </a:p>
          <a:p>
            <a:pPr lvl="3"/>
            <a:r>
              <a:rPr lang="th-TH" smtClean="0"/>
              <a:t>Fourth level</a:t>
            </a:r>
          </a:p>
          <a:p>
            <a:pPr lvl="4"/>
            <a:r>
              <a:rPr lang="th-T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E222-4D4F-0E4B-BCB9-8F6E6E92B3EC}" type="datetimeFigureOut">
              <a:rPr lang="en-US" smtClean="0"/>
              <a:pPr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91BAB-40AF-5742-8D2A-8030E6480B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636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42215"/>
            <a:ext cx="7772400" cy="1470025"/>
          </a:xfrm>
          <a:solidFill>
            <a:srgbClr val="00009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5400" b="1" dirty="0" smtClean="0"/>
              <a:t>การนำผลการวิจัยไปใช้ประโยชน์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h-TH" sz="2800" dirty="0" smtClean="0"/>
              <a:t>วิจารณ์ พานิช</a:t>
            </a:r>
          </a:p>
          <a:p>
            <a:r>
              <a:rPr lang="th-TH" b="1" dirty="0" smtClean="0">
                <a:solidFill>
                  <a:schemeClr val="tx1"/>
                </a:solidFill>
              </a:rPr>
              <a:t>นายกสภามหาวิทยาลัยมหิดล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737" y="6296526"/>
            <a:ext cx="853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/>
              <a:t>เสนอในการประชุมวิชาการ ๑๐ ปีชุมชนแพรกหนามแดง ๑๒ </a:t>
            </a:r>
            <a:r>
              <a:rPr lang="en-US" sz="1600" dirty="0" smtClean="0"/>
              <a:t>- </a:t>
            </a:r>
            <a:r>
              <a:rPr lang="th-TH" sz="1600" dirty="0" smtClean="0"/>
              <a:t>๑๔ มีนาคม ๒๕๕๕   เสนอวันที่ ๑๓ มี.ค. ๕๕</a:t>
            </a:r>
            <a:endParaRPr lang="en-US" sz="1600" dirty="0"/>
          </a:p>
        </p:txBody>
      </p:sp>
      <p:pic>
        <p:nvPicPr>
          <p:cNvPr id="5" name="~PP1570.WAV">
            <a:hlinkClick r:id="" action="ppaction://media"/>
          </p:cNvPr>
          <p:cNvPicPr>
            <a:picLocks noRot="1" noChangeAspect="1"/>
          </p:cNvPicPr>
          <p:nvPr>
            <a:wavAudioFile r:embed="rId1" name="~PP157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8732896"/>
      </p:ext>
    </p:extLst>
  </p:cSld>
  <p:clrMapOvr>
    <a:masterClrMapping/>
  </p:clrMapOvr>
  <p:transition advTm="43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415" y="234534"/>
            <a:ext cx="8579853" cy="1143000"/>
          </a:xfrm>
          <a:solidFill>
            <a:srgbClr val="00009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800" b="1" dirty="0" smtClean="0"/>
              <a:t>การนำผลการวิจัยเพื่อท้องถิ่นไปใช้ประโยชน์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/>
              <a:t>โดยนักวิชาการ</a:t>
            </a:r>
          </a:p>
          <a:p>
            <a:r>
              <a:rPr lang="th-TH" sz="4000" b="1" dirty="0" smtClean="0"/>
              <a:t>โดยชาวบ้าน / คนในท้องถิ่น</a:t>
            </a:r>
            <a:endParaRPr lang="en-US" sz="4000" b="1" dirty="0"/>
          </a:p>
        </p:txBody>
      </p:sp>
      <p:pic>
        <p:nvPicPr>
          <p:cNvPr id="4" name="~PP1734.WAV">
            <a:hlinkClick r:id="" action="ppaction://media"/>
          </p:cNvPr>
          <p:cNvPicPr>
            <a:picLocks noRot="1" noChangeAspect="1"/>
          </p:cNvPicPr>
          <p:nvPr>
            <a:wavAudioFile r:embed="rId1" name="~PP173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1909919"/>
      </p:ext>
    </p:extLst>
  </p:cSld>
  <p:clrMapOvr>
    <a:masterClrMapping/>
  </p:clrMapOvr>
  <p:transition advTm="32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0424" y="167694"/>
            <a:ext cx="5478379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th-TH" dirty="0" smtClean="0"/>
              <a:t>การวิจัยเพื่อท้องถิ่น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h-TH" sz="3600" b="1" dirty="0" smtClean="0">
                <a:latin typeface="Arial"/>
                <a:cs typeface="Arial"/>
              </a:rPr>
              <a:t>ของชาวบ้าน  โดยชาวบ้าน  เพื่อชาวบ้าน</a:t>
            </a:r>
          </a:p>
          <a:p>
            <a:r>
              <a:rPr lang="th-TH" sz="3600" b="1" dirty="0" smtClean="0">
                <a:latin typeface="Arial"/>
                <a:cs typeface="Arial"/>
              </a:rPr>
              <a:t>โจทย์มาจากชาวบ้าน</a:t>
            </a:r>
          </a:p>
          <a:p>
            <a:r>
              <a:rPr lang="th-TH" sz="3600" b="1" dirty="0" smtClean="0">
                <a:latin typeface="Arial"/>
                <a:cs typeface="Arial"/>
              </a:rPr>
              <a:t>ชาวบ้านรวมตัวกันพัฒนา / แก้ปัญหา</a:t>
            </a:r>
          </a:p>
          <a:p>
            <a:r>
              <a:rPr lang="th-TH" sz="3600" b="1" dirty="0" smtClean="0">
                <a:latin typeface="Arial"/>
                <a:cs typeface="Arial"/>
              </a:rPr>
              <a:t>โดยร่วมกันวางแผน / แนวทาง</a:t>
            </a:r>
          </a:p>
          <a:p>
            <a:r>
              <a:rPr lang="th-TH" sz="3600" b="1" dirty="0" smtClean="0">
                <a:latin typeface="Arial"/>
                <a:cs typeface="Arial"/>
              </a:rPr>
              <a:t>แล้วลงมือทำ  </a:t>
            </a:r>
          </a:p>
          <a:p>
            <a:r>
              <a:rPr lang="th-TH" sz="3600" b="1" dirty="0" smtClean="0">
                <a:latin typeface="Arial"/>
                <a:cs typeface="Arial"/>
              </a:rPr>
              <a:t>เก็บข้อมูล  ตรวจสอบผล  สรุปข้อเรียนรู้  สำหรับนำความรู้ที่ได้ไปใช้ในโครงการอื่นต่อไป 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7781" y="5934670"/>
            <a:ext cx="246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มีพี่เลี้ยง</a:t>
            </a:r>
            <a:endParaRPr lang="th-TH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~PP3097.WAV">
            <a:hlinkClick r:id="" action="ppaction://media"/>
          </p:cNvPr>
          <p:cNvPicPr>
            <a:picLocks noRot="1" noChangeAspect="1"/>
          </p:cNvPicPr>
          <p:nvPr>
            <a:wavAudioFile r:embed="rId1" name="~PP309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3119121"/>
      </p:ext>
    </p:extLst>
  </p:cSld>
  <p:clrMapOvr>
    <a:masterClrMapping/>
  </p:clrMapOvr>
  <p:transition advTm="173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632" y="140958"/>
            <a:ext cx="5211011" cy="1143000"/>
          </a:xfr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>
                <a:latin typeface="Arial"/>
                <a:cs typeface="Arial"/>
              </a:rPr>
              <a:t>ประโยชน์ที่เกิดขึ้น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6747"/>
          </a:xfrm>
        </p:spPr>
        <p:txBody>
          <a:bodyPr>
            <a:normAutofit lnSpcReduction="10000"/>
          </a:bodyPr>
          <a:lstStyle/>
          <a:p>
            <a:r>
              <a:rPr lang="th-TH" b="1" dirty="0" smtClean="0"/>
              <a:t>การเรียนรู้ตลอดชีวิต</a:t>
            </a:r>
            <a:endParaRPr lang="en-US" b="1" dirty="0" smtClean="0"/>
          </a:p>
          <a:p>
            <a:r>
              <a:rPr lang="th-TH" b="1" dirty="0" smtClean="0"/>
              <a:t>การเรียนรู้เป็นทีม </a:t>
            </a:r>
            <a:r>
              <a:rPr lang="en-US" b="1" dirty="0" smtClean="0"/>
              <a:t>(Team Learning) </a:t>
            </a:r>
            <a:endParaRPr lang="th-TH" b="1" dirty="0" smtClean="0"/>
          </a:p>
          <a:p>
            <a:r>
              <a:rPr lang="th-TH" b="1" dirty="0" smtClean="0"/>
              <a:t>ความมั่นใจ ที่จะเรียนรู้จากการปฏิบัติ </a:t>
            </a:r>
            <a:r>
              <a:rPr lang="en-US" b="1" dirty="0" smtClean="0"/>
              <a:t>(Learning by Doing) </a:t>
            </a:r>
          </a:p>
          <a:p>
            <a:r>
              <a:rPr lang="th-TH" b="1" dirty="0" smtClean="0"/>
              <a:t>การแก้ปัญหาของพื้นที่</a:t>
            </a:r>
          </a:p>
          <a:p>
            <a:r>
              <a:rPr lang="th-TH" b="1" dirty="0" smtClean="0"/>
              <a:t>การพัฒนา ในพื้นที่</a:t>
            </a:r>
          </a:p>
          <a:p>
            <a:r>
              <a:rPr lang="th-TH" b="1" dirty="0" smtClean="0"/>
              <a:t>การมีเครือข่าย ทั้งในพื้นที่ และนอกพื้นที่</a:t>
            </a:r>
          </a:p>
          <a:p>
            <a:r>
              <a:rPr lang="th-TH" b="1" dirty="0" smtClean="0"/>
              <a:t>การเปลี่ยนแปลงนโยบาย /ระบบ </a:t>
            </a:r>
          </a:p>
          <a:p>
            <a:r>
              <a:rPr lang="th-TH" b="1" dirty="0" smtClean="0"/>
              <a:t>เพิ่มพูนความรู้เชิงวิชาการ </a:t>
            </a:r>
            <a:endParaRPr lang="en-US" b="1" dirty="0"/>
          </a:p>
        </p:txBody>
      </p:sp>
      <p:pic>
        <p:nvPicPr>
          <p:cNvPr id="4" name="~PP71.WAV">
            <a:hlinkClick r:id="" action="ppaction://media"/>
          </p:cNvPr>
          <p:cNvPicPr>
            <a:picLocks noRot="1" noChangeAspect="1"/>
          </p:cNvPicPr>
          <p:nvPr>
            <a:wavAudioFile r:embed="rId1" name="~PP7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860088"/>
      </p:ext>
    </p:extLst>
  </p:cSld>
  <p:clrMapOvr>
    <a:masterClrMapping/>
  </p:clrMapOvr>
  <p:transition advTm="4555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47"/>
            <a:ext cx="8229600" cy="13106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/>
              <a:t>กระบวนการใช้ประโยชน์จากงานวิจัยเพื่อท้องถิ่น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/>
          </a:bodyPr>
          <a:lstStyle/>
          <a:p>
            <a:r>
              <a:rPr lang="th-TH" b="1" dirty="0" smtClean="0"/>
              <a:t>การทบทวนความรู้ที่มีในโลก  ได้ ค. ที่พร้อมใช้  ส่วนนี้ไม่ต้องวิจัย</a:t>
            </a:r>
          </a:p>
          <a:p>
            <a:r>
              <a:rPr lang="th-TH" b="1" dirty="0" smtClean="0"/>
              <a:t>ระหว่างวิจัย  จัดเวที ลปรร.  เชิญนักวิชาการมา        ลปรร.  ได้ ค. ใน </a:t>
            </a:r>
            <a:r>
              <a:rPr lang="en-US" b="1" dirty="0" smtClean="0"/>
              <a:t>&amp; </a:t>
            </a:r>
            <a:r>
              <a:rPr lang="th-TH" b="1" dirty="0" smtClean="0"/>
              <a:t>นอก โครงการ</a:t>
            </a:r>
          </a:p>
          <a:p>
            <a:r>
              <a:rPr lang="th-TH" b="1" dirty="0" smtClean="0"/>
              <a:t>ผู้ลงมือทำ  ได้ใช้ประโยชน์ </a:t>
            </a:r>
          </a:p>
          <a:p>
            <a:r>
              <a:rPr lang="th-TH" b="1" dirty="0" smtClean="0"/>
              <a:t>สื่อสารผลวิจัยในพื้นที่ </a:t>
            </a:r>
            <a:r>
              <a:rPr lang="en-US" b="1" dirty="0" smtClean="0"/>
              <a:t>&amp; </a:t>
            </a:r>
            <a:r>
              <a:rPr lang="th-TH" b="1" dirty="0" smtClean="0"/>
              <a:t>นอกพื้นที่  มีคนเอาไปใช้มากขึ้น </a:t>
            </a:r>
          </a:p>
          <a:p>
            <a:r>
              <a:rPr lang="th-TH" b="1" dirty="0" smtClean="0"/>
              <a:t>สื่อสารกับสังคม / สื่อมวลชน / เวทีนโยบาย  เพื่อผลเชิงนโยบายสาธารณะ   เปลี่ยนความคิดของผู้คน  </a:t>
            </a:r>
          </a:p>
          <a:p>
            <a:endParaRPr lang="en-US" dirty="0"/>
          </a:p>
        </p:txBody>
      </p:sp>
      <p:pic>
        <p:nvPicPr>
          <p:cNvPr id="4" name="~PP3750.WAV">
            <a:hlinkClick r:id="" action="ppaction://media"/>
          </p:cNvPr>
          <p:cNvPicPr>
            <a:picLocks noRot="1" noChangeAspect="1"/>
          </p:cNvPicPr>
          <p:nvPr>
            <a:wavAudioFile r:embed="rId1" name="~PP375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069711"/>
      </p:ext>
    </p:extLst>
  </p:cSld>
  <p:clrMapOvr>
    <a:masterClrMapping/>
  </p:clrMapOvr>
  <p:transition advTm="339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47"/>
            <a:ext cx="8229600" cy="131069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h-TH" b="1" dirty="0" smtClean="0">
                <a:latin typeface="Arial"/>
                <a:cs typeface="Arial"/>
              </a:rPr>
              <a:t>กระบวนการใช้ประโยชน์จากงานวิจัยเพื่อท้องถิ่น (๒)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800"/>
          </a:xfrm>
        </p:spPr>
        <p:txBody>
          <a:bodyPr>
            <a:normAutofit/>
          </a:bodyPr>
          <a:lstStyle/>
          <a:p>
            <a:r>
              <a:rPr lang="th-TH" sz="4000" b="1" dirty="0" smtClean="0"/>
              <a:t>ในกระบวนการ/ขั้นตอน วิจัย  มีโจทย์วิจัยใหม่ ที่มีคุณค่า</a:t>
            </a:r>
          </a:p>
          <a:p>
            <a:r>
              <a:rPr lang="th-TH" sz="4000" b="1" dirty="0" smtClean="0"/>
              <a:t>จากการทำงานวิจัย  ทำให้ค้นความรู้เก่งขึ้น  รู้แหล่งความรู้  แหล่ง </a:t>
            </a:r>
            <a:r>
              <a:rPr lang="en-US" sz="4000" b="1" dirty="0" smtClean="0"/>
              <a:t>“</a:t>
            </a:r>
            <a:r>
              <a:rPr lang="th-TH" sz="4000" b="1" dirty="0" smtClean="0"/>
              <a:t>ผู้รู้</a:t>
            </a:r>
            <a:r>
              <a:rPr lang="en-US" sz="4000" b="1" dirty="0" smtClean="0"/>
              <a:t>”</a:t>
            </a:r>
            <a:r>
              <a:rPr lang="th-TH" sz="4000" b="1" dirty="0" smtClean="0"/>
              <a:t> </a:t>
            </a:r>
          </a:p>
          <a:p>
            <a:r>
              <a:rPr lang="th-TH" sz="4000" b="1" dirty="0" smtClean="0"/>
              <a:t>เชื่อมโยงกับสถานศึกษา   การเรียนรู้แบบลงมือทำ  การเรียนด้วยโครงงาน </a:t>
            </a:r>
          </a:p>
          <a:p>
            <a:r>
              <a:rPr lang="th-TH" sz="4000" b="1" dirty="0" smtClean="0"/>
              <a:t>เชื่อมโยงกับขบวนการเยาวชน </a:t>
            </a:r>
            <a:endParaRPr lang="th-TH" b="1" dirty="0" smtClean="0"/>
          </a:p>
          <a:p>
            <a:endParaRPr lang="en-US" dirty="0"/>
          </a:p>
        </p:txBody>
      </p:sp>
      <p:pic>
        <p:nvPicPr>
          <p:cNvPr id="4" name="~PP3341.WAV">
            <a:hlinkClick r:id="" action="ppaction://media"/>
          </p:cNvPr>
          <p:cNvPicPr>
            <a:picLocks noRot="1" noChangeAspect="1"/>
          </p:cNvPicPr>
          <p:nvPr>
            <a:wavAudioFile r:embed="rId1" name="~PP334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4726647"/>
      </p:ext>
    </p:extLst>
  </p:cSld>
  <p:clrMapOvr>
    <a:masterClrMapping/>
  </p:clrMapOvr>
  <p:transition advTm="2123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264" y="167694"/>
            <a:ext cx="5291221" cy="1143000"/>
          </a:xfrm>
          <a:solidFill>
            <a:srgbClr val="FF0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6000" b="1" dirty="0" smtClean="0"/>
              <a:t>ประโยชน์ที่ยิ่งใหญ่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800" b="1" dirty="0" smtClean="0"/>
              <a:t>การวิจัยเป็นวิถีชีวิต</a:t>
            </a:r>
          </a:p>
          <a:p>
            <a:r>
              <a:rPr lang="th-TH" sz="4800" b="1" dirty="0" smtClean="0"/>
              <a:t>เป็นวิถีการเรียนรู้ตลอดชีวิต</a:t>
            </a:r>
          </a:p>
          <a:p>
            <a:r>
              <a:rPr lang="th-TH" sz="4800" b="1" dirty="0" smtClean="0"/>
              <a:t>การวิจัยไม่ใช่เรื่องยาก</a:t>
            </a:r>
            <a:endParaRPr lang="en-US" sz="4800" b="1" dirty="0"/>
          </a:p>
        </p:txBody>
      </p:sp>
      <p:pic>
        <p:nvPicPr>
          <p:cNvPr id="4" name="~PP1234.WAV">
            <a:hlinkClick r:id="" action="ppaction://media"/>
          </p:cNvPr>
          <p:cNvPicPr>
            <a:picLocks noRot="1" noChangeAspect="1"/>
          </p:cNvPicPr>
          <p:nvPr>
            <a:wavAudioFile r:embed="rId1" name="~PP123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997247"/>
      </p:ext>
    </p:extLst>
  </p:cSld>
  <p:clrMapOvr>
    <a:masterClrMapping/>
  </p:clrMapOvr>
  <p:transition advTm="100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305</Words>
  <Application>Microsoft Office PowerPoint</Application>
  <PresentationFormat>On-screen Show (4:3)</PresentationFormat>
  <Paragraphs>39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การนำผลการวิจัยไปใช้ประโยชน์</vt:lpstr>
      <vt:lpstr>การนำผลการวิจัยเพื่อท้องถิ่นไปใช้ประโยชน์</vt:lpstr>
      <vt:lpstr>การวิจัยเพื่อท้องถิ่น</vt:lpstr>
      <vt:lpstr>ประโยชน์ที่เกิดขึ้น</vt:lpstr>
      <vt:lpstr>กระบวนการใช้ประโยชน์จากงานวิจัยเพื่อท้องถิ่น</vt:lpstr>
      <vt:lpstr>กระบวนการใช้ประโยชน์จากงานวิจัยเพื่อท้องถิ่น (๒)</vt:lpstr>
      <vt:lpstr>ประโยชน์ที่ยิ่งใหญ่</vt:lpstr>
    </vt:vector>
  </TitlesOfParts>
  <Company>pvicharn@gmail.com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การนำผลการวิจัยไปใช้ประโยชน์</dc:title>
  <dc:creator>Vicharn Panich</dc:creator>
  <cp:lastModifiedBy>toshiba</cp:lastModifiedBy>
  <cp:revision>9</cp:revision>
  <dcterms:created xsi:type="dcterms:W3CDTF">2012-03-13T00:58:46Z</dcterms:created>
  <dcterms:modified xsi:type="dcterms:W3CDTF">2012-03-13T03:07:42Z</dcterms:modified>
</cp:coreProperties>
</file>